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74" r:id="rId5"/>
    <p:sldId id="271" r:id="rId6"/>
    <p:sldId id="279" r:id="rId7"/>
    <p:sldId id="278" r:id="rId8"/>
    <p:sldId id="270" r:id="rId9"/>
    <p:sldId id="287" r:id="rId10"/>
    <p:sldId id="290" r:id="rId11"/>
    <p:sldId id="292" r:id="rId12"/>
    <p:sldId id="298" r:id="rId13"/>
    <p:sldId id="294" r:id="rId14"/>
    <p:sldId id="299" r:id="rId15"/>
    <p:sldId id="295" r:id="rId16"/>
    <p:sldId id="300" r:id="rId17"/>
    <p:sldId id="297" r:id="rId18"/>
    <p:sldId id="301" r:id="rId19"/>
    <p:sldId id="293" r:id="rId20"/>
    <p:sldId id="296" r:id="rId21"/>
    <p:sldId id="261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8595"/>
    <a:srgbClr val="A2C7DA"/>
    <a:srgbClr val="C8BBAC"/>
    <a:srgbClr val="81AABE"/>
    <a:srgbClr val="BDBEB6"/>
    <a:srgbClr val="989292"/>
    <a:srgbClr val="7B5743"/>
    <a:srgbClr val="C0BFBB"/>
    <a:srgbClr val="989194"/>
    <a:srgbClr val="7F48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tx1"/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여기어때 잘난체" panose="020B0600000101010101" pitchFamily="50" charset="-127"/>
              </a:defRPr>
            </a:lvl1pPr>
          </a:lstStyle>
          <a:p>
            <a:fld id="{F9A6936A-5CAA-4D30-9E0C-3B6082CD7044}" type="datetimeFigureOut">
              <a:rPr lang="ko-KR" altLang="en-US" smtClean="0"/>
              <a:pPr/>
              <a:t>2023-09-22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여기어때 잘난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여기어때 잘난체" panose="020B0600000101010101" pitchFamily="50" charset="-127"/>
              </a:defRPr>
            </a:lvl1pPr>
          </a:lstStyle>
          <a:p>
            <a:fld id="{57569BDF-1405-483E-AC45-A1D4E45E32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여기어때 잘난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여기어때 잘난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여기어때 잘난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여기어때 잘난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여기어때 잘난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여기어때 잘난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55179" y="2247353"/>
            <a:ext cx="7262521" cy="1852001"/>
            <a:chOff x="365760" y="2456359"/>
            <a:chExt cx="7262521" cy="18520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5272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spc="-300" dirty="0" err="1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멀티방</a:t>
              </a:r>
              <a:r>
                <a:rPr lang="ko-KR" altLang="en-US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  객실 키오스크</a:t>
              </a:r>
              <a:endParaRPr lang="en-US" altLang="ko-KR" sz="4400" spc="-300" dirty="0">
                <a:solidFill>
                  <a:schemeClr val="bg1"/>
                </a:solidFill>
                <a:ea typeface="여기어때 잘난체" panose="020B0600000101010101" pitchFamily="50" charset="-127"/>
              </a:endParaRPr>
            </a:p>
            <a:p>
              <a:r>
                <a:rPr lang="ko-KR" altLang="en-US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프로그램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76341" y="3902909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4031361"/>
              <a:ext cx="3898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멀티방</a:t>
              </a:r>
              <a:r>
                <a:rPr lang="ko-KR" altLang="en-US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 이용자를 위한 객실 내 키오스크 프로그램 </a:t>
              </a:r>
              <a:r>
                <a:rPr lang="en-US" altLang="ko-KR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ver.1</a:t>
              </a:r>
              <a:endParaRPr lang="ko-KR" altLang="en-US" sz="1200" dirty="0">
                <a:solidFill>
                  <a:schemeClr val="bg1"/>
                </a:solidFill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B7AE12-18CE-9822-F14F-0C1E71F0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06" y="716997"/>
            <a:ext cx="4572000" cy="257175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C79CC665-4918-F308-2251-684D26CDE802}"/>
              </a:ext>
            </a:extLst>
          </p:cNvPr>
          <p:cNvSpPr/>
          <p:nvPr/>
        </p:nvSpPr>
        <p:spPr>
          <a:xfrm>
            <a:off x="8707773" y="678985"/>
            <a:ext cx="1694576" cy="612648"/>
          </a:xfrm>
          <a:prstGeom prst="wedgeRoundRectCallout">
            <a:avLst>
              <a:gd name="adj1" fmla="val 19464"/>
              <a:gd name="adj2" fmla="val 748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Cute Font" pitchFamily="2" charset="0"/>
                <a:ea typeface="Cute Font" pitchFamily="2" charset="0"/>
              </a:rPr>
              <a:t>안녕하세요</a:t>
            </a:r>
            <a:r>
              <a:rPr lang="en-US" altLang="ko-KR" sz="2800" dirty="0">
                <a:latin typeface="Cute Font" pitchFamily="2" charset="0"/>
                <a:ea typeface="Cute Font" pitchFamily="2" charset="0"/>
              </a:rPr>
              <a:t>~!</a:t>
            </a:r>
            <a:endParaRPr lang="ko-KR" altLang="en-US" sz="2800" dirty="0">
              <a:latin typeface="Cute Font" pitchFamily="2" charset="0"/>
              <a:ea typeface="Cute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CCF52165-B212-414E-9BCB-D6E5E1ACD1C7}"/>
              </a:ext>
            </a:extLst>
          </p:cNvPr>
          <p:cNvSpPr/>
          <p:nvPr/>
        </p:nvSpPr>
        <p:spPr>
          <a:xfrm>
            <a:off x="5941230" y="3174500"/>
            <a:ext cx="3232408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51D60AEF-1C73-4204-BD99-F8A0B68B3B27}"/>
              </a:ext>
            </a:extLst>
          </p:cNvPr>
          <p:cNvSpPr/>
          <p:nvPr/>
        </p:nvSpPr>
        <p:spPr>
          <a:xfrm>
            <a:off x="3298818" y="3174500"/>
            <a:ext cx="3093593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AE12691B-85C8-4807-8C9D-B79A6EC7AA4F}"/>
              </a:ext>
            </a:extLst>
          </p:cNvPr>
          <p:cNvSpPr/>
          <p:nvPr/>
        </p:nvSpPr>
        <p:spPr>
          <a:xfrm>
            <a:off x="514350" y="3174500"/>
            <a:ext cx="3235529" cy="139986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689E2-ED3C-4D30-9DF8-2696F5F0B192}"/>
              </a:ext>
            </a:extLst>
          </p:cNvPr>
          <p:cNvSpPr txBox="1"/>
          <p:nvPr/>
        </p:nvSpPr>
        <p:spPr>
          <a:xfrm>
            <a:off x="407829" y="91983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여기어때 잘난체" panose="020B0600000101010101" pitchFamily="50" charset="-127"/>
              </a:rPr>
              <a:t>&lt;</a:t>
            </a:r>
            <a:r>
              <a:rPr lang="ko-KR" altLang="en-US" dirty="0">
                <a:ea typeface="여기어때 잘난체" panose="020B0600000101010101" pitchFamily="50" charset="-127"/>
              </a:rPr>
              <a:t>발표 순서</a:t>
            </a:r>
            <a:r>
              <a:rPr lang="en-US" altLang="ko-KR" dirty="0">
                <a:ea typeface="여기어때 잘난체" panose="020B0600000101010101" pitchFamily="50" charset="-127"/>
              </a:rPr>
              <a:t>&gt;</a:t>
            </a:r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302C9-0F95-4FE7-8DC3-E971C8DC7425}"/>
              </a:ext>
            </a:extLst>
          </p:cNvPr>
          <p:cNvSpPr txBox="1"/>
          <p:nvPr/>
        </p:nvSpPr>
        <p:spPr>
          <a:xfrm>
            <a:off x="985499" y="3610753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도서 파트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9CF51-F471-4405-9B1D-CB60256B0B83}"/>
              </a:ext>
            </a:extLst>
          </p:cNvPr>
          <p:cNvSpPr txBox="1"/>
          <p:nvPr/>
        </p:nvSpPr>
        <p:spPr>
          <a:xfrm>
            <a:off x="4179433" y="3643601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영화 파트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0693A-B177-41E4-BFC9-9697F70BB0B7}"/>
              </a:ext>
            </a:extLst>
          </p:cNvPr>
          <p:cNvSpPr txBox="1"/>
          <p:nvPr/>
        </p:nvSpPr>
        <p:spPr>
          <a:xfrm>
            <a:off x="6849079" y="364360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3.</a:t>
            </a:r>
            <a:r>
              <a:rPr lang="ko-KR" altLang="en-US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게임 파트 </a:t>
            </a:r>
          </a:p>
        </p:txBody>
      </p:sp>
      <p:sp>
        <p:nvSpPr>
          <p:cNvPr id="7" name="갈매기형 수장 5">
            <a:extLst>
              <a:ext uri="{FF2B5EF4-FFF2-40B4-BE49-F238E27FC236}">
                <a16:creationId xmlns:a16="http://schemas.microsoft.com/office/drawing/2014/main" id="{4ACA6D8E-73B5-625F-9444-A0ED880BFE8D}"/>
              </a:ext>
            </a:extLst>
          </p:cNvPr>
          <p:cNvSpPr/>
          <p:nvPr/>
        </p:nvSpPr>
        <p:spPr>
          <a:xfrm>
            <a:off x="8699708" y="3186350"/>
            <a:ext cx="3232408" cy="1399868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EE0B1-C468-CB30-6364-D3D34F46BE6F}"/>
              </a:ext>
            </a:extLst>
          </p:cNvPr>
          <p:cNvSpPr txBox="1"/>
          <p:nvPr/>
        </p:nvSpPr>
        <p:spPr>
          <a:xfrm>
            <a:off x="9536866" y="3647087"/>
            <a:ext cx="176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4.</a:t>
            </a:r>
            <a:r>
              <a:rPr lang="ko-KR" altLang="en-US" sz="24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메인 파트</a:t>
            </a: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204EA-2A54-414A-AE6B-FBFC80082847}"/>
              </a:ext>
            </a:extLst>
          </p:cNvPr>
          <p:cNvSpPr/>
          <p:nvPr/>
        </p:nvSpPr>
        <p:spPr>
          <a:xfrm>
            <a:off x="3539639" y="1502130"/>
            <a:ext cx="5112721" cy="45218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CC96-08E4-4723-992B-C043F638716A}"/>
              </a:ext>
            </a:extLst>
          </p:cNvPr>
          <p:cNvSpPr txBox="1"/>
          <p:nvPr/>
        </p:nvSpPr>
        <p:spPr>
          <a:xfrm>
            <a:off x="3730865" y="3686612"/>
            <a:ext cx="4730269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23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베스트셀러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TOP 10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순위 도서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 추천 도서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데이터 파일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헤더 파일 분리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(visual studio)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1772A9-C473-CD84-A908-8BED0DB99A3B}"/>
              </a:ext>
            </a:extLst>
          </p:cNvPr>
          <p:cNvSpPr txBox="1"/>
          <p:nvPr/>
        </p:nvSpPr>
        <p:spPr>
          <a:xfrm>
            <a:off x="449179" y="834004"/>
            <a:ext cx="138211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도서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15FBDCD5-5EA0-31E9-6A90-490D3886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614" y="1575344"/>
            <a:ext cx="2192772" cy="211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9ADD2-F83A-DA23-ABFD-6BA13A887D51}"/>
              </a:ext>
            </a:extLst>
          </p:cNvPr>
          <p:cNvSpPr txBox="1"/>
          <p:nvPr/>
        </p:nvSpPr>
        <p:spPr>
          <a:xfrm>
            <a:off x="3955512" y="157534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이경민</a:t>
            </a:r>
          </a:p>
        </p:txBody>
      </p:sp>
    </p:spTree>
    <p:extLst>
      <p:ext uri="{BB962C8B-B14F-4D97-AF65-F5344CB8AC3E}">
        <p14:creationId xmlns:p14="http://schemas.microsoft.com/office/powerpoint/2010/main" val="313462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1772A9-C473-CD84-A908-8BED0DB99A3B}"/>
              </a:ext>
            </a:extLst>
          </p:cNvPr>
          <p:cNvSpPr txBox="1"/>
          <p:nvPr/>
        </p:nvSpPr>
        <p:spPr>
          <a:xfrm>
            <a:off x="2528594" y="286511"/>
            <a:ext cx="138211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도서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01D81-CD27-1195-567F-1A9E10BD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2" y="1006422"/>
            <a:ext cx="3895725" cy="3181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A1C62-3A52-5EB2-1E22-E3DCBE839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48" y="1006422"/>
            <a:ext cx="7658100" cy="338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B41F5F-F8D4-B47D-97C3-1A7E769D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52" y="4779129"/>
            <a:ext cx="4305300" cy="1581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E4969E-8B5F-D740-1C09-C9AC1DC1D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698" y="4941054"/>
            <a:ext cx="2990850" cy="141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156A1B-0D21-B70D-ADEB-693D43A2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807" y="4469646"/>
            <a:ext cx="2171700" cy="23431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C7C2F9-CAF6-9C48-33DE-D063BA4AC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898" y="4779129"/>
            <a:ext cx="16383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5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FA8B2-E593-4E12-9F41-287ED75A92B2}"/>
              </a:ext>
            </a:extLst>
          </p:cNvPr>
          <p:cNvSpPr/>
          <p:nvPr/>
        </p:nvSpPr>
        <p:spPr>
          <a:xfrm>
            <a:off x="3541935" y="1502132"/>
            <a:ext cx="5112721" cy="4521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8EA58-1114-B32A-98D0-14DCAAF636A0}"/>
              </a:ext>
            </a:extLst>
          </p:cNvPr>
          <p:cNvSpPr txBox="1"/>
          <p:nvPr/>
        </p:nvSpPr>
        <p:spPr>
          <a:xfrm>
            <a:off x="449179" y="834004"/>
            <a:ext cx="138211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8DFCC-10BD-352D-D491-2537D5B47A48}"/>
              </a:ext>
            </a:extLst>
          </p:cNvPr>
          <p:cNvSpPr txBox="1"/>
          <p:nvPr/>
        </p:nvSpPr>
        <p:spPr>
          <a:xfrm>
            <a:off x="3761931" y="3763064"/>
            <a:ext cx="466813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국내 박스오피스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TOP 10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순위 도서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 추천 영화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데이터 파일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헤더 파일 분리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(visual studio)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CA12693-A6E4-8B38-521A-8455819E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27" y="1559978"/>
            <a:ext cx="2159686" cy="21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1210F-FDA1-B5A6-E652-D576FD5E71A7}"/>
              </a:ext>
            </a:extLst>
          </p:cNvPr>
          <p:cNvSpPr txBox="1"/>
          <p:nvPr/>
        </p:nvSpPr>
        <p:spPr>
          <a:xfrm>
            <a:off x="3979392" y="15599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유지웅</a:t>
            </a:r>
          </a:p>
        </p:txBody>
      </p:sp>
    </p:spTree>
    <p:extLst>
      <p:ext uri="{BB962C8B-B14F-4D97-AF65-F5344CB8AC3E}">
        <p14:creationId xmlns:p14="http://schemas.microsoft.com/office/powerpoint/2010/main" val="208882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1772A9-C473-CD84-A908-8BED0DB99A3B}"/>
              </a:ext>
            </a:extLst>
          </p:cNvPr>
          <p:cNvSpPr txBox="1"/>
          <p:nvPr/>
        </p:nvSpPr>
        <p:spPr>
          <a:xfrm>
            <a:off x="2528594" y="291656"/>
            <a:ext cx="1364476" cy="43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56C96E-0DB6-6647-B941-59BCA0CA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911657"/>
            <a:ext cx="4695475" cy="360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5F6F76-A80E-CF7A-40DC-39799F75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17" y="919833"/>
            <a:ext cx="4986480" cy="27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A0EC91-D74D-524A-3797-5EFA678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3681494"/>
            <a:ext cx="7150647" cy="298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45FB68-CCA8-199D-F0C0-5E59D5D1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60023"/>
            <a:ext cx="4426945" cy="360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ED06302-EEDF-9273-EFF2-10D98D32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09" y="3237640"/>
            <a:ext cx="7923375" cy="343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5B90DE-3DE5-6E3E-3288-773327715DDD}"/>
              </a:ext>
            </a:extLst>
          </p:cNvPr>
          <p:cNvSpPr/>
          <p:nvPr/>
        </p:nvSpPr>
        <p:spPr>
          <a:xfrm>
            <a:off x="3539638" y="1502135"/>
            <a:ext cx="5112723" cy="45218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A5A44-86A1-BFCA-9D41-96874A85C8EB}"/>
              </a:ext>
            </a:extLst>
          </p:cNvPr>
          <p:cNvSpPr txBox="1"/>
          <p:nvPr/>
        </p:nvSpPr>
        <p:spPr>
          <a:xfrm>
            <a:off x="449179" y="834004"/>
            <a:ext cx="2492990" cy="43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F57F1-F15C-37C3-9C2A-B415301BA11B}"/>
              </a:ext>
            </a:extLst>
          </p:cNvPr>
          <p:cNvSpPr txBox="1"/>
          <p:nvPr/>
        </p:nvSpPr>
        <p:spPr>
          <a:xfrm>
            <a:off x="3828702" y="3694907"/>
            <a:ext cx="4296369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스네이크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게임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타이틀 코드 작성 및 내용 총괄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데이터 파일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헤더 파일 분리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(visual studio)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65A5C0BD-52B4-EBEC-33B8-B9B4C1EC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27" y="1502135"/>
            <a:ext cx="2192772" cy="21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9DE1B-AC3F-9418-317A-B05390D5612C}"/>
              </a:ext>
            </a:extLst>
          </p:cNvPr>
          <p:cNvSpPr txBox="1"/>
          <p:nvPr/>
        </p:nvSpPr>
        <p:spPr>
          <a:xfrm>
            <a:off x="4005837" y="1502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권병진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12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1772A9-C473-CD84-A908-8BED0DB99A3B}"/>
              </a:ext>
            </a:extLst>
          </p:cNvPr>
          <p:cNvSpPr txBox="1"/>
          <p:nvPr/>
        </p:nvSpPr>
        <p:spPr>
          <a:xfrm>
            <a:off x="2528594" y="286511"/>
            <a:ext cx="1364476" cy="43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D13302-1534-A441-358B-24BD59182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834004"/>
            <a:ext cx="2894385" cy="58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724924-E35A-D2A4-F254-CFC05844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03" y="834003"/>
            <a:ext cx="27908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9A339A8-DB50-1E94-CC87-3B0504A2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35" y="834003"/>
            <a:ext cx="3139474" cy="58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1B2F05-E300-7087-152D-0003176E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71" y="834002"/>
            <a:ext cx="32956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EE84FAE-DFEB-679C-64DB-4DF944CE3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5" y="834002"/>
            <a:ext cx="4798002" cy="57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F1D2C9-74AE-DF85-069C-BD81AE90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40" y="834001"/>
            <a:ext cx="43148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FF8A833-8A66-292C-297E-898DEE01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15" y="834000"/>
            <a:ext cx="25050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3E9638B8-92A6-303E-9426-73EAE042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7" y="834000"/>
            <a:ext cx="715327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FE1AA87-3829-A5D4-CB32-2C1B0EBC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56" y="833999"/>
            <a:ext cx="31051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90826B5-82F5-DE9B-2B59-00E2557F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22" y="1262728"/>
            <a:ext cx="24574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29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A5A44-86A1-BFCA-9D41-96874A85C8EB}"/>
              </a:ext>
            </a:extLst>
          </p:cNvPr>
          <p:cNvSpPr txBox="1"/>
          <p:nvPr/>
        </p:nvSpPr>
        <p:spPr>
          <a:xfrm>
            <a:off x="2486754" y="316948"/>
            <a:ext cx="1364476" cy="43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D7C44E-FDBE-9B91-7107-D3745BCB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839947"/>
            <a:ext cx="3876675" cy="588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5AA879-5E12-0BBB-A397-D20E0E33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405" y="878047"/>
            <a:ext cx="70485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각  파트  별 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A5A44-86A1-BFCA-9D41-96874A85C8EB}"/>
              </a:ext>
            </a:extLst>
          </p:cNvPr>
          <p:cNvSpPr txBox="1"/>
          <p:nvPr/>
        </p:nvSpPr>
        <p:spPr>
          <a:xfrm>
            <a:off x="2486754" y="316948"/>
            <a:ext cx="1576072" cy="43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타이틀 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85B9-5606-1620-74B6-E3D75D5C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8" y="847894"/>
            <a:ext cx="5880735" cy="368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D71D3B-3653-1711-BFD6-6B6DCD6B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18" y="844731"/>
            <a:ext cx="4861011" cy="5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5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608E6-43EA-09F2-5AE0-A6F66C98BF8F}"/>
              </a:ext>
            </a:extLst>
          </p:cNvPr>
          <p:cNvSpPr txBox="1"/>
          <p:nvPr/>
        </p:nvSpPr>
        <p:spPr>
          <a:xfrm>
            <a:off x="3603118" y="314000"/>
            <a:ext cx="4767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코드 구현 테스트 영상</a:t>
            </a:r>
          </a:p>
        </p:txBody>
      </p:sp>
      <p:pic>
        <p:nvPicPr>
          <p:cNvPr id="4" name="2023-09-21_10-34-56">
            <a:hlinkClick r:id="" action="ppaction://media"/>
            <a:extLst>
              <a:ext uri="{FF2B5EF4-FFF2-40B4-BE49-F238E27FC236}">
                <a16:creationId xmlns:a16="http://schemas.microsoft.com/office/drawing/2014/main" id="{53601D30-472A-6962-3DFE-24CF81822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7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2397EB8-9434-5F0E-078B-07F9724C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4" y="-14306"/>
            <a:ext cx="12202394" cy="49024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-5197" y="4806891"/>
            <a:ext cx="12192000" cy="20704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a typeface="여기어때 잘난체" panose="020B0600000101010101" pitchFamily="50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355600" y="4891593"/>
            <a:ext cx="2263540" cy="461665"/>
            <a:chOff x="355600" y="4749353"/>
            <a:chExt cx="226354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여기어때 잘난체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68499" y="4891592"/>
            <a:ext cx="1502114" cy="461665"/>
            <a:chOff x="355600" y="4749353"/>
            <a:chExt cx="150211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여기어때 잘난체" panose="020B0600000101010101" pitchFamily="50" charset="-127"/>
                </a:rPr>
                <a:t>팀 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81397" y="4891591"/>
            <a:ext cx="2356515" cy="461665"/>
            <a:chOff x="355600" y="4749353"/>
            <a:chExt cx="235651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939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여기어때 잘난체" panose="020B0600000101010101" pitchFamily="50" charset="-127"/>
                </a:rPr>
                <a:t>각 파트 별 설명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772160" y="5483423"/>
            <a:ext cx="1905009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프로젝트 구상 이유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플랫폼 사용 목적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485059" y="5483423"/>
            <a:ext cx="1545936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팀원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담당 파트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8125661" y="5453166"/>
            <a:ext cx="1954702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도서 열람 파트 특징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영화 관람 파트 특징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게임 실행 파트 특징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02D653-B201-09CA-DFA1-74EB623EC5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2160496" y="43817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8BBAC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10553261" y="245247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F8595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권병진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CF8595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2127410" y="2954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highlight>
                  <a:srgbClr val="A2C7DA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6C5FF-72C3-195F-6814-975E270DEE20}"/>
              </a:ext>
            </a:extLst>
          </p:cNvPr>
          <p:cNvSpPr txBox="1"/>
          <p:nvPr/>
        </p:nvSpPr>
        <p:spPr>
          <a:xfrm>
            <a:off x="5234312" y="4859752"/>
            <a:ext cx="4846520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배운 것들이 하나의 것으로 합쳐지니 무척이나 경이롭다</a:t>
            </a:r>
            <a:r>
              <a:rPr lang="en-US" altLang="ko-KR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!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같은 팀으로써 팀원분들이 완벽하다고 생각한다</a:t>
            </a:r>
            <a:r>
              <a:rPr lang="en-US" altLang="ko-KR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!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이제 혼자 스스로도 만들어보고 싶다는 생각이 들었다</a:t>
            </a:r>
            <a:r>
              <a:rPr lang="en-US" altLang="ko-KR" sz="1400" dirty="0">
                <a:highlight>
                  <a:srgbClr val="C8BBAC"/>
                </a:highlight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3C53E-FC47-F8E1-5973-050738C702A3}"/>
              </a:ext>
            </a:extLst>
          </p:cNvPr>
          <p:cNvSpPr txBox="1"/>
          <p:nvPr/>
        </p:nvSpPr>
        <p:spPr>
          <a:xfrm>
            <a:off x="1213338" y="3007711"/>
            <a:ext cx="6940020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총괄을 맡아 각 팀원의 코드를 보니</a:t>
            </a:r>
            <a:r>
              <a:rPr lang="en-US" altLang="ko-KR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각기 개성이 다 달라 보는 맛이 있었다</a:t>
            </a:r>
            <a:r>
              <a:rPr lang="en-US" altLang="ko-KR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~!</a:t>
            </a: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 </a:t>
            </a:r>
            <a:endParaRPr lang="en-US" altLang="ko-KR" sz="1400" dirty="0">
              <a:highlight>
                <a:srgbClr val="CF8595"/>
              </a:highlight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스스로 맡은 파트에 대해 능력 부족으로 못한 것들이 있어 아쉬웠다</a:t>
            </a:r>
            <a:r>
              <a:rPr lang="en-US" altLang="ko-KR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.</a:t>
            </a: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 </a:t>
            </a:r>
            <a:endParaRPr lang="en-US" altLang="ko-KR" sz="1400" dirty="0">
              <a:highlight>
                <a:srgbClr val="CF8595"/>
              </a:highlight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GPT</a:t>
            </a: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가 </a:t>
            </a:r>
            <a:r>
              <a:rPr lang="ko-KR" altLang="en-US" sz="1400" dirty="0" err="1">
                <a:highlight>
                  <a:srgbClr val="CF8595"/>
                </a:highlight>
                <a:ea typeface="여기어때 잘난체" panose="020B0600000101010101" pitchFamily="50" charset="-127"/>
              </a:rPr>
              <a:t>좋다길래</a:t>
            </a:r>
            <a:r>
              <a:rPr lang="ko-KR" altLang="en-US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 사용을 고려했으나 생각보다 쓸모 없어 실망이었다</a:t>
            </a:r>
            <a:r>
              <a:rPr lang="en-US" altLang="ko-KR" sz="1400" dirty="0">
                <a:highlight>
                  <a:srgbClr val="CF8595"/>
                </a:highlight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033A2F-5862-8868-7583-9FE2E03F0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865" y="295468"/>
            <a:ext cx="2192772" cy="197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80ECFAA-C79D-F97C-45D9-160BDE9F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489" y="2452470"/>
            <a:ext cx="2192772" cy="20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461C01F-C022-5A74-81B4-AF2740C0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51" y="4381063"/>
            <a:ext cx="2159686" cy="20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EA556-425B-816D-4C07-E250D20E9659}"/>
              </a:ext>
            </a:extLst>
          </p:cNvPr>
          <p:cNvSpPr txBox="1"/>
          <p:nvPr/>
        </p:nvSpPr>
        <p:spPr>
          <a:xfrm>
            <a:off x="5234312" y="737364"/>
            <a:ext cx="6252353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협업을 통해 하나하나 풀어 나가는 과정들이 힘들지만 재밌었다</a:t>
            </a:r>
            <a:r>
              <a:rPr lang="en-US" altLang="ko-KR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처음으로 해본 프로젝트였지만 서로 피드백을 해주며 하니 훨씬 더 좋았다</a:t>
            </a:r>
            <a:r>
              <a:rPr lang="en-US" altLang="ko-KR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그렇게 길지 않은 기간이지만 나름 열심히 잘한 것 같아 기쁘다</a:t>
            </a:r>
            <a:r>
              <a:rPr lang="en-US" altLang="ko-KR" sz="1400" dirty="0">
                <a:highlight>
                  <a:srgbClr val="A2C7DA"/>
                </a:highlight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76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3941CAC-2958-8A46-DCDC-070E37AB7B8D}"/>
              </a:ext>
            </a:extLst>
          </p:cNvPr>
          <p:cNvSpPr/>
          <p:nvPr/>
        </p:nvSpPr>
        <p:spPr>
          <a:xfrm>
            <a:off x="3800213" y="2731476"/>
            <a:ext cx="4723002" cy="1468073"/>
          </a:xfrm>
          <a:prstGeom prst="wedgeRoundRectCallout">
            <a:avLst>
              <a:gd name="adj1" fmla="val -5913"/>
              <a:gd name="adj2" fmla="val 687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latin typeface="Cute Font" pitchFamily="2" charset="0"/>
                <a:ea typeface="Cute Font" pitchFamily="2" charset="0"/>
              </a:rPr>
              <a:t>감사합니다</a:t>
            </a:r>
            <a:r>
              <a:rPr lang="en-US" altLang="ko-KR" sz="7200" dirty="0">
                <a:latin typeface="Cute Font" pitchFamily="2" charset="0"/>
                <a:ea typeface="Cute Font" pitchFamily="2" charset="0"/>
              </a:rPr>
              <a:t>~!</a:t>
            </a:r>
            <a:endParaRPr lang="ko-KR" altLang="en-US" sz="7200" dirty="0">
              <a:latin typeface="Cute Font" pitchFamily="2" charset="0"/>
              <a:ea typeface="Cute Font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A1B9C-C890-947D-E9DE-7EC75674E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39" y="361958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5392AE-8835-88F6-D361-0828041B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7626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ea typeface="여기어때 잘난체" panose="020B0600000101010101" pitchFamily="50" charset="-127"/>
              </a:rPr>
              <a:t>Q&amp;A</a:t>
            </a:r>
            <a:endParaRPr lang="ko-KR" altLang="en-US" sz="7200" b="1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프로젝트 개요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2954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프로젝트 구상 이유와 플랫폼 사용 목적</a:t>
              </a:r>
              <a:r>
                <a:rPr lang="en-US" altLang="ko-KR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	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103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1, 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616FD4-E877-2EAE-6AD8-9D2F02452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061" y="3880887"/>
            <a:ext cx="1631658" cy="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2106288" y="3167390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최신 트랜드는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B780-ACE1-4F33-A539-E86791EB583C}"/>
              </a:ext>
            </a:extLst>
          </p:cNvPr>
          <p:cNvSpPr txBox="1"/>
          <p:nvPr/>
        </p:nvSpPr>
        <p:spPr>
          <a:xfrm>
            <a:off x="9105956" y="3167390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4814B-1263-74E9-A057-EE683B0D4425}"/>
              </a:ext>
            </a:extLst>
          </p:cNvPr>
          <p:cNvSpPr txBox="1"/>
          <p:nvPr/>
        </p:nvSpPr>
        <p:spPr>
          <a:xfrm>
            <a:off x="5673448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키오스크</a:t>
            </a: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0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프로젝트  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9003B9-A495-4F0B-877A-C5CEDE6B42AD}"/>
              </a:ext>
            </a:extLst>
          </p:cNvPr>
          <p:cNvGrpSpPr/>
          <p:nvPr/>
        </p:nvGrpSpPr>
        <p:grpSpPr>
          <a:xfrm>
            <a:off x="1270000" y="1877825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E93F6C-5CE9-43A1-93FC-33AEA45DCB27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여기어때 잘난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C815AD-F8D1-45F4-94EC-7472D965F54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CAB6B8-8BE9-40AD-BFC8-BABC5380A877}"/>
              </a:ext>
            </a:extLst>
          </p:cNvPr>
          <p:cNvSpPr txBox="1"/>
          <p:nvPr/>
        </p:nvSpPr>
        <p:spPr>
          <a:xfrm>
            <a:off x="1615993" y="2032803"/>
            <a:ext cx="476413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0016D-14BC-4A33-A86B-E62AF20A4C0D}"/>
              </a:ext>
            </a:extLst>
          </p:cNvPr>
          <p:cNvSpPr txBox="1"/>
          <p:nvPr/>
        </p:nvSpPr>
        <p:spPr>
          <a:xfrm>
            <a:off x="2936794" y="2062260"/>
            <a:ext cx="2981907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구상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C5D33-1D04-4599-ABD3-6F6967F6C2DC}"/>
              </a:ext>
            </a:extLst>
          </p:cNvPr>
          <p:cNvSpPr/>
          <p:nvPr/>
        </p:nvSpPr>
        <p:spPr>
          <a:xfrm>
            <a:off x="1270000" y="424132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4DF0A2-4694-4805-8E9F-35F6B4D1BBD4}"/>
              </a:ext>
            </a:extLst>
          </p:cNvPr>
          <p:cNvSpPr/>
          <p:nvPr/>
        </p:nvSpPr>
        <p:spPr>
          <a:xfrm>
            <a:off x="2679700" y="4241325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6ADF3-CECA-4177-A567-AE4EB7213D01}"/>
              </a:ext>
            </a:extLst>
          </p:cNvPr>
          <p:cNvSpPr txBox="1"/>
          <p:nvPr/>
        </p:nvSpPr>
        <p:spPr>
          <a:xfrm>
            <a:off x="1546547" y="4409382"/>
            <a:ext cx="50847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44571-5B48-4367-A063-2438DFD2B1DA}"/>
              </a:ext>
            </a:extLst>
          </p:cNvPr>
          <p:cNvSpPr txBox="1"/>
          <p:nvPr/>
        </p:nvSpPr>
        <p:spPr>
          <a:xfrm>
            <a:off x="2933373" y="4409382"/>
            <a:ext cx="356700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플랫폼 사용 목적</a:t>
            </a:r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0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프로젝트  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FB28-185D-4389-8C1E-1C3F6125D0D6}"/>
              </a:ext>
            </a:extLst>
          </p:cNvPr>
          <p:cNvSpPr/>
          <p:nvPr/>
        </p:nvSpPr>
        <p:spPr>
          <a:xfrm>
            <a:off x="962963" y="2190974"/>
            <a:ext cx="2377247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DF5D50-C445-485F-BD6E-61FC9FA62DC0}"/>
              </a:ext>
            </a:extLst>
          </p:cNvPr>
          <p:cNvSpPr/>
          <p:nvPr/>
        </p:nvSpPr>
        <p:spPr>
          <a:xfrm>
            <a:off x="971352" y="2190972"/>
            <a:ext cx="2377247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72C91-9292-4A11-BBF4-397C6D18F893}"/>
              </a:ext>
            </a:extLst>
          </p:cNvPr>
          <p:cNvSpPr/>
          <p:nvPr/>
        </p:nvSpPr>
        <p:spPr>
          <a:xfrm>
            <a:off x="4798503" y="2190972"/>
            <a:ext cx="231822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635C0-A076-4417-8066-32745E834AC7}"/>
              </a:ext>
            </a:extLst>
          </p:cNvPr>
          <p:cNvSpPr/>
          <p:nvPr/>
        </p:nvSpPr>
        <p:spPr>
          <a:xfrm>
            <a:off x="8462807" y="2190974"/>
            <a:ext cx="231822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72F1B-EA62-459C-9BC9-B6DB1BE158DE}"/>
              </a:ext>
            </a:extLst>
          </p:cNvPr>
          <p:cNvSpPr txBox="1"/>
          <p:nvPr/>
        </p:nvSpPr>
        <p:spPr>
          <a:xfrm>
            <a:off x="3908017" y="387817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&gt;&gt;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0E80A-3FF5-49F1-B465-68D983239544}"/>
              </a:ext>
            </a:extLst>
          </p:cNvPr>
          <p:cNvSpPr txBox="1"/>
          <p:nvPr/>
        </p:nvSpPr>
        <p:spPr>
          <a:xfrm>
            <a:off x="7469042" y="387817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&gt;&gt;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643185" y="2305945"/>
            <a:ext cx="99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AEC34-B6DF-4076-849D-2D110F288785}"/>
              </a:ext>
            </a:extLst>
          </p:cNvPr>
          <p:cNvSpPr/>
          <p:nvPr/>
        </p:nvSpPr>
        <p:spPr>
          <a:xfrm>
            <a:off x="4798504" y="2205034"/>
            <a:ext cx="231822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5450905" y="232250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C1F403-7314-438D-90C7-3B6283A94F94}"/>
              </a:ext>
            </a:extLst>
          </p:cNvPr>
          <p:cNvSpPr/>
          <p:nvPr/>
        </p:nvSpPr>
        <p:spPr>
          <a:xfrm>
            <a:off x="8462807" y="2190972"/>
            <a:ext cx="231822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8B5BC-2E40-41BD-A614-E79363AED10B}"/>
              </a:ext>
            </a:extLst>
          </p:cNvPr>
          <p:cNvSpPr txBox="1"/>
          <p:nvPr/>
        </p:nvSpPr>
        <p:spPr>
          <a:xfrm>
            <a:off x="8963346" y="230594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FD60B-0CB3-4BB3-942B-60A5C39F7430}"/>
              </a:ext>
            </a:extLst>
          </p:cNvPr>
          <p:cNvSpPr txBox="1"/>
          <p:nvPr/>
        </p:nvSpPr>
        <p:spPr>
          <a:xfrm>
            <a:off x="1111829" y="3770778"/>
            <a:ext cx="1934282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멀티방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점포의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감소 원인 추적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DFFF3-B3EA-4351-9982-7A0432F1427E}"/>
              </a:ext>
            </a:extLst>
          </p:cNvPr>
          <p:cNvSpPr txBox="1"/>
          <p:nvPr/>
        </p:nvSpPr>
        <p:spPr>
          <a:xfrm>
            <a:off x="4798502" y="3179938"/>
            <a:ext cx="2318220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멀티방의 주문이 대부분 전화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최근 젊은 층의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 기피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인터폰 주문을 꺼림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키오스크를 선호하는 경향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AE030-7A21-40B3-BB68-3A18176AF64B}"/>
              </a:ext>
            </a:extLst>
          </p:cNvPr>
          <p:cNvSpPr txBox="1"/>
          <p:nvPr/>
        </p:nvSpPr>
        <p:spPr>
          <a:xfrm>
            <a:off x="8462807" y="3641511"/>
            <a:ext cx="231822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키오스크를 선호하는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트랜드에 맞춘 프로그램 제작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806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팀 소개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1939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팀 소개 및 담당 파트 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2, 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6B683-419C-38B4-190D-C3A494125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438">
            <a:off x="7735140" y="3876012"/>
            <a:ext cx="1631658" cy="9178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428761-55F9-44D5-BB13-3323FD8D7B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438">
            <a:off x="11054737" y="-184753"/>
            <a:ext cx="1631658" cy="9178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363017-B1E6-C76A-D773-291521E184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438">
            <a:off x="9658976" y="1473414"/>
            <a:ext cx="1631658" cy="917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2A52D4-8EA7-2270-D8EE-1210160AC9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438">
            <a:off x="8628257" y="2766896"/>
            <a:ext cx="1631658" cy="9178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DC67D5-4827-77CD-FD8C-FC4F2CBFC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438">
            <a:off x="7098980" y="4683173"/>
            <a:ext cx="1631658" cy="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1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  <a:ea typeface="여기어때 잘난체" panose="020B0600000101010101" pitchFamily="50" charset="-127"/>
              </a:rPr>
              <a:t>팀  소개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5686272" y="407150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9351623" y="407330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권병진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여기어때 잘난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2020922" y="407150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6C5FF-72C3-195F-6814-975E270DEE20}"/>
              </a:ext>
            </a:extLst>
          </p:cNvPr>
          <p:cNvSpPr txBox="1"/>
          <p:nvPr/>
        </p:nvSpPr>
        <p:spPr>
          <a:xfrm>
            <a:off x="4747300" y="4708532"/>
            <a:ext cx="2722540" cy="1668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영화 파트 담당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박스오피스 조사 및 영화 추천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각 해당 코드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헤더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파팅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어드바이스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3C53E-FC47-F8E1-5973-050738C702A3}"/>
              </a:ext>
            </a:extLst>
          </p:cNvPr>
          <p:cNvSpPr txBox="1"/>
          <p:nvPr/>
        </p:nvSpPr>
        <p:spPr>
          <a:xfrm>
            <a:off x="8432620" y="4588809"/>
            <a:ext cx="2951770" cy="134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게임 파트 및 메인 타이틀 담당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스네이크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게임 코드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메인 타이틀 코드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각 파트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어드바이스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및 총괄 정리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8FF33-3A6C-77AB-B68C-067A2899D136}"/>
              </a:ext>
            </a:extLst>
          </p:cNvPr>
          <p:cNvSpPr txBox="1"/>
          <p:nvPr/>
        </p:nvSpPr>
        <p:spPr>
          <a:xfrm>
            <a:off x="807610" y="4708693"/>
            <a:ext cx="2722540" cy="1344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도서 파트 및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PPT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 담당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베스트셀러 조사 및 도서 추천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각 해당 코드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여기어때 잘난체" panose="020B0600000101010101" pitchFamily="50" charset="-127"/>
              </a:rPr>
              <a:t>코드 프레임 구상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여기어때 잘난체" panose="020B060000010101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033A2F-5862-8868-7583-9FE2E03F0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20" y="1549272"/>
            <a:ext cx="2192772" cy="21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80ECFAA-C79D-F97C-45D9-160BDE9F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64" y="1559978"/>
            <a:ext cx="2192772" cy="21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461C01F-C022-5A74-81B4-AF2740C0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27" y="1559978"/>
            <a:ext cx="2159686" cy="21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8779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각 파트 별 설명</a:t>
              </a:r>
              <a:r>
                <a:rPr lang="en-US" altLang="ko-KR" sz="4400" spc="-3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	</a:t>
              </a:r>
              <a:endParaRPr lang="ko-KR" altLang="en-US" sz="4400" spc="-300" dirty="0">
                <a:solidFill>
                  <a:schemeClr val="bg1"/>
                </a:solidFill>
                <a:ea typeface="여기어때 잘난체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36086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영화</a:t>
              </a:r>
              <a:r>
                <a:rPr lang="en-US" altLang="ko-KR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ea typeface="여기어때 잘난체" panose="020B0600000101010101" pitchFamily="50" charset="-127"/>
                </a:rPr>
                <a:t>도서 그리고 게임 파트들에 대한 설명과 시연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 3, 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ea typeface="여기어때 잘난체" panose="020B0600000101010101" pitchFamily="50" charset="-127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a typeface="여기어때 잘난체" panose="020B0600000101010101" pitchFamily="50" charset="-127"/>
              </a:rPr>
              <a:t>PowerPoint</a:t>
            </a:r>
            <a:endParaRPr lang="ko-KR" altLang="en-US" sz="900" dirty="0">
              <a:solidFill>
                <a:schemeClr val="bg1"/>
              </a:solidFill>
              <a:ea typeface="여기어때 잘난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5EF916-CAE6-0844-0617-9F9CC4F6D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57" y="2976145"/>
            <a:ext cx="1112728" cy="905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C9739-5F8E-014A-7A03-77F44FF4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622" y="3100730"/>
            <a:ext cx="1482336" cy="10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533</Words>
  <Application>Microsoft Office PowerPoint</Application>
  <PresentationFormat>와이드스크린</PresentationFormat>
  <Paragraphs>141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여기어때 잘난체</vt:lpstr>
      <vt:lpstr>Arial</vt:lpstr>
      <vt:lpstr>Cute Font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57</cp:revision>
  <dcterms:created xsi:type="dcterms:W3CDTF">2020-10-10T02:21:24Z</dcterms:created>
  <dcterms:modified xsi:type="dcterms:W3CDTF">2023-09-22T00:35:45Z</dcterms:modified>
</cp:coreProperties>
</file>